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344" r:id="rId3"/>
    <p:sldId id="295" r:id="rId4"/>
    <p:sldId id="345" r:id="rId5"/>
    <p:sldId id="257" r:id="rId6"/>
    <p:sldId id="322" r:id="rId7"/>
    <p:sldId id="292" r:id="rId8"/>
    <p:sldId id="346" r:id="rId9"/>
    <p:sldId id="330" r:id="rId10"/>
    <p:sldId id="293" r:id="rId11"/>
    <p:sldId id="288" r:id="rId12"/>
    <p:sldId id="347" r:id="rId1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E04D92-6304-4F09-AF5B-7F1D5DFCBE60}" type="doc">
      <dgm:prSet loTypeId="urn:microsoft.com/office/officeart/2005/8/layout/hProcess9" loCatId="process" qsTypeId="urn:microsoft.com/office/officeart/2005/8/quickstyle/3d3" qsCatId="3D" csTypeId="urn:microsoft.com/office/officeart/2005/8/colors/colorful4" csCatId="colorful" phldr="1"/>
      <dgm:spPr/>
    </dgm:pt>
    <dgm:pt modelId="{5A543013-E128-4AD8-910E-B300DFDF8CCE}">
      <dgm:prSet phldrT="[Tekst]"/>
      <dgm:spPr/>
      <dgm:t>
        <a:bodyPr/>
        <a:lstStyle/>
        <a:p>
          <a:r>
            <a:rPr lang="pl-PL" dirty="0"/>
            <a:t>selekcja</a:t>
          </a:r>
        </a:p>
      </dgm:t>
    </dgm:pt>
    <dgm:pt modelId="{F634FC22-A093-455D-B61F-91F4F71AEDA1}" type="parTrans" cxnId="{7E19A358-ED0D-4F1C-AD3B-F7CC71C272D0}">
      <dgm:prSet/>
      <dgm:spPr/>
      <dgm:t>
        <a:bodyPr/>
        <a:lstStyle/>
        <a:p>
          <a:endParaRPr lang="pl-PL"/>
        </a:p>
      </dgm:t>
    </dgm:pt>
    <dgm:pt modelId="{C7479055-ECDA-4251-B7B9-B06DCC844210}" type="sibTrans" cxnId="{7E19A358-ED0D-4F1C-AD3B-F7CC71C272D0}">
      <dgm:prSet/>
      <dgm:spPr/>
      <dgm:t>
        <a:bodyPr/>
        <a:lstStyle/>
        <a:p>
          <a:endParaRPr lang="pl-PL"/>
        </a:p>
      </dgm:t>
    </dgm:pt>
    <dgm:pt modelId="{B95A6808-3FC8-44D1-A39A-81AF7BCF408E}">
      <dgm:prSet phldrT="[Tekst]"/>
      <dgm:spPr/>
      <dgm:t>
        <a:bodyPr/>
        <a:lstStyle/>
        <a:p>
          <a:r>
            <a:rPr lang="pl-PL" dirty="0"/>
            <a:t>organizowanie</a:t>
          </a:r>
        </a:p>
      </dgm:t>
    </dgm:pt>
    <dgm:pt modelId="{915F966E-763C-4B0F-BBB7-4615A9900338}" type="parTrans" cxnId="{36843910-F481-494C-A60D-91832E0A0180}">
      <dgm:prSet/>
      <dgm:spPr/>
      <dgm:t>
        <a:bodyPr/>
        <a:lstStyle/>
        <a:p>
          <a:endParaRPr lang="pl-PL"/>
        </a:p>
      </dgm:t>
    </dgm:pt>
    <dgm:pt modelId="{9410A43E-077E-4449-9178-E6B5729A08C3}" type="sibTrans" cxnId="{36843910-F481-494C-A60D-91832E0A0180}">
      <dgm:prSet/>
      <dgm:spPr/>
      <dgm:t>
        <a:bodyPr/>
        <a:lstStyle/>
        <a:p>
          <a:endParaRPr lang="pl-PL"/>
        </a:p>
      </dgm:t>
    </dgm:pt>
    <dgm:pt modelId="{919A6DE1-A8A1-48AB-B04B-D3CD41635A68}">
      <dgm:prSet phldrT="[Tekst]"/>
      <dgm:spPr/>
      <dgm:t>
        <a:bodyPr/>
        <a:lstStyle/>
        <a:p>
          <a:r>
            <a:rPr lang="pl-PL" dirty="0"/>
            <a:t>interpretacja</a:t>
          </a:r>
        </a:p>
      </dgm:t>
    </dgm:pt>
    <dgm:pt modelId="{451A6724-1C28-4A1A-AA5C-CF1C3D1DFD2B}" type="parTrans" cxnId="{8CE7DBD5-7BA8-4886-93C3-CF04F451CD83}">
      <dgm:prSet/>
      <dgm:spPr/>
      <dgm:t>
        <a:bodyPr/>
        <a:lstStyle/>
        <a:p>
          <a:endParaRPr lang="pl-PL"/>
        </a:p>
      </dgm:t>
    </dgm:pt>
    <dgm:pt modelId="{41B707B5-7E9B-4ED4-91C1-47167EB9D35F}" type="sibTrans" cxnId="{8CE7DBD5-7BA8-4886-93C3-CF04F451CD83}">
      <dgm:prSet/>
      <dgm:spPr/>
      <dgm:t>
        <a:bodyPr/>
        <a:lstStyle/>
        <a:p>
          <a:endParaRPr lang="pl-PL"/>
        </a:p>
      </dgm:t>
    </dgm:pt>
    <dgm:pt modelId="{F41F381D-2F30-4BA7-8EEF-D2A64D40F3C9}" type="pres">
      <dgm:prSet presAssocID="{A0E04D92-6304-4F09-AF5B-7F1D5DFCBE60}" presName="CompostProcess" presStyleCnt="0">
        <dgm:presLayoutVars>
          <dgm:dir/>
          <dgm:resizeHandles val="exact"/>
        </dgm:presLayoutVars>
      </dgm:prSet>
      <dgm:spPr/>
    </dgm:pt>
    <dgm:pt modelId="{6857A001-5F93-4050-A4D4-2066C82BDDF6}" type="pres">
      <dgm:prSet presAssocID="{A0E04D92-6304-4F09-AF5B-7F1D5DFCBE60}" presName="arrow" presStyleLbl="bgShp" presStyleIdx="0" presStyleCnt="1"/>
      <dgm:spPr/>
    </dgm:pt>
    <dgm:pt modelId="{73AACFD8-1CCF-4935-BFB8-F5753F6DEE1E}" type="pres">
      <dgm:prSet presAssocID="{A0E04D92-6304-4F09-AF5B-7F1D5DFCBE60}" presName="linearProcess" presStyleCnt="0"/>
      <dgm:spPr/>
    </dgm:pt>
    <dgm:pt modelId="{453EA629-435C-438B-91BB-4A39E6956C9B}" type="pres">
      <dgm:prSet presAssocID="{5A543013-E128-4AD8-910E-B300DFDF8CCE}" presName="textNode" presStyleLbl="node1" presStyleIdx="0" presStyleCnt="3">
        <dgm:presLayoutVars>
          <dgm:bulletEnabled val="1"/>
        </dgm:presLayoutVars>
      </dgm:prSet>
      <dgm:spPr/>
    </dgm:pt>
    <dgm:pt modelId="{206F60C8-BD92-432A-B5D0-6E32EE0F2D2F}" type="pres">
      <dgm:prSet presAssocID="{C7479055-ECDA-4251-B7B9-B06DCC844210}" presName="sibTrans" presStyleCnt="0"/>
      <dgm:spPr/>
    </dgm:pt>
    <dgm:pt modelId="{FD1BFA6E-A502-4A38-B9A0-C2FF7F3DA5EB}" type="pres">
      <dgm:prSet presAssocID="{B95A6808-3FC8-44D1-A39A-81AF7BCF408E}" presName="textNode" presStyleLbl="node1" presStyleIdx="1" presStyleCnt="3">
        <dgm:presLayoutVars>
          <dgm:bulletEnabled val="1"/>
        </dgm:presLayoutVars>
      </dgm:prSet>
      <dgm:spPr/>
    </dgm:pt>
    <dgm:pt modelId="{557A61BD-3B8B-4E49-A71E-9053E65934E8}" type="pres">
      <dgm:prSet presAssocID="{9410A43E-077E-4449-9178-E6B5729A08C3}" presName="sibTrans" presStyleCnt="0"/>
      <dgm:spPr/>
    </dgm:pt>
    <dgm:pt modelId="{877C04F0-F571-4676-A2CE-233F9436E41C}" type="pres">
      <dgm:prSet presAssocID="{919A6DE1-A8A1-48AB-B04B-D3CD41635A6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6843910-F481-494C-A60D-91832E0A0180}" srcId="{A0E04D92-6304-4F09-AF5B-7F1D5DFCBE60}" destId="{B95A6808-3FC8-44D1-A39A-81AF7BCF408E}" srcOrd="1" destOrd="0" parTransId="{915F966E-763C-4B0F-BBB7-4615A9900338}" sibTransId="{9410A43E-077E-4449-9178-E6B5729A08C3}"/>
    <dgm:cxn modelId="{55013720-B597-46E0-9CDF-2DEF5CF08AFF}" type="presOf" srcId="{5A543013-E128-4AD8-910E-B300DFDF8CCE}" destId="{453EA629-435C-438B-91BB-4A39E6956C9B}" srcOrd="0" destOrd="0" presId="urn:microsoft.com/office/officeart/2005/8/layout/hProcess9"/>
    <dgm:cxn modelId="{0430E448-2B49-4F60-A7E6-A4D697E5DDEB}" type="presOf" srcId="{919A6DE1-A8A1-48AB-B04B-D3CD41635A68}" destId="{877C04F0-F571-4676-A2CE-233F9436E41C}" srcOrd="0" destOrd="0" presId="urn:microsoft.com/office/officeart/2005/8/layout/hProcess9"/>
    <dgm:cxn modelId="{7E19A358-ED0D-4F1C-AD3B-F7CC71C272D0}" srcId="{A0E04D92-6304-4F09-AF5B-7F1D5DFCBE60}" destId="{5A543013-E128-4AD8-910E-B300DFDF8CCE}" srcOrd="0" destOrd="0" parTransId="{F634FC22-A093-455D-B61F-91F4F71AEDA1}" sibTransId="{C7479055-ECDA-4251-B7B9-B06DCC844210}"/>
    <dgm:cxn modelId="{561AA491-7C60-4CAE-B18E-2116E614B025}" type="presOf" srcId="{A0E04D92-6304-4F09-AF5B-7F1D5DFCBE60}" destId="{F41F381D-2F30-4BA7-8EEF-D2A64D40F3C9}" srcOrd="0" destOrd="0" presId="urn:microsoft.com/office/officeart/2005/8/layout/hProcess9"/>
    <dgm:cxn modelId="{B77EC0C9-BBC9-4F72-954F-82CCD8D4923F}" type="presOf" srcId="{B95A6808-3FC8-44D1-A39A-81AF7BCF408E}" destId="{FD1BFA6E-A502-4A38-B9A0-C2FF7F3DA5EB}" srcOrd="0" destOrd="0" presId="urn:microsoft.com/office/officeart/2005/8/layout/hProcess9"/>
    <dgm:cxn modelId="{8CE7DBD5-7BA8-4886-93C3-CF04F451CD83}" srcId="{A0E04D92-6304-4F09-AF5B-7F1D5DFCBE60}" destId="{919A6DE1-A8A1-48AB-B04B-D3CD41635A68}" srcOrd="2" destOrd="0" parTransId="{451A6724-1C28-4A1A-AA5C-CF1C3D1DFD2B}" sibTransId="{41B707B5-7E9B-4ED4-91C1-47167EB9D35F}"/>
    <dgm:cxn modelId="{B08C84CD-C61B-4404-955A-D3345866CF1B}" type="presParOf" srcId="{F41F381D-2F30-4BA7-8EEF-D2A64D40F3C9}" destId="{6857A001-5F93-4050-A4D4-2066C82BDDF6}" srcOrd="0" destOrd="0" presId="urn:microsoft.com/office/officeart/2005/8/layout/hProcess9"/>
    <dgm:cxn modelId="{F8C79185-52BB-4629-97F8-23572D08295E}" type="presParOf" srcId="{F41F381D-2F30-4BA7-8EEF-D2A64D40F3C9}" destId="{73AACFD8-1CCF-4935-BFB8-F5753F6DEE1E}" srcOrd="1" destOrd="0" presId="urn:microsoft.com/office/officeart/2005/8/layout/hProcess9"/>
    <dgm:cxn modelId="{F1756C4C-B0AC-4D88-8B8A-3682FF68BDF5}" type="presParOf" srcId="{73AACFD8-1CCF-4935-BFB8-F5753F6DEE1E}" destId="{453EA629-435C-438B-91BB-4A39E6956C9B}" srcOrd="0" destOrd="0" presId="urn:microsoft.com/office/officeart/2005/8/layout/hProcess9"/>
    <dgm:cxn modelId="{F3BD37E7-EDB8-41DD-B9D3-1BE10485AB2C}" type="presParOf" srcId="{73AACFD8-1CCF-4935-BFB8-F5753F6DEE1E}" destId="{206F60C8-BD92-432A-B5D0-6E32EE0F2D2F}" srcOrd="1" destOrd="0" presId="urn:microsoft.com/office/officeart/2005/8/layout/hProcess9"/>
    <dgm:cxn modelId="{053EE556-C85C-41C4-A8D8-B47E7B179DA1}" type="presParOf" srcId="{73AACFD8-1CCF-4935-BFB8-F5753F6DEE1E}" destId="{FD1BFA6E-A502-4A38-B9A0-C2FF7F3DA5EB}" srcOrd="2" destOrd="0" presId="urn:microsoft.com/office/officeart/2005/8/layout/hProcess9"/>
    <dgm:cxn modelId="{67BC1AB7-B68C-4CE9-97E6-7DC8F1CC09F9}" type="presParOf" srcId="{73AACFD8-1CCF-4935-BFB8-F5753F6DEE1E}" destId="{557A61BD-3B8B-4E49-A71E-9053E65934E8}" srcOrd="3" destOrd="0" presId="urn:microsoft.com/office/officeart/2005/8/layout/hProcess9"/>
    <dgm:cxn modelId="{9ABD7ED8-5BCB-4107-AA5D-6EF4FA39D31D}" type="presParOf" srcId="{73AACFD8-1CCF-4935-BFB8-F5753F6DEE1E}" destId="{877C04F0-F571-4676-A2CE-233F9436E41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90F545-7AF5-4876-B2AB-F8B6CB244DBB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15410DC-C7D7-4A79-BF9D-2B672CA728F6}">
      <dgm:prSet phldrT="[Tekst]"/>
      <dgm:spPr/>
      <dgm:t>
        <a:bodyPr/>
        <a:lstStyle/>
        <a:p>
          <a:r>
            <a:rPr lang="pl-PL" dirty="0" err="1"/>
            <a:t>Stereotypizacja</a:t>
          </a:r>
          <a:endParaRPr lang="pl-PL" dirty="0"/>
        </a:p>
      </dgm:t>
    </dgm:pt>
    <dgm:pt modelId="{B55505CA-AD77-4669-9CD6-867663C4ECCE}" type="parTrans" cxnId="{B9E8B2F6-C3D8-41D8-B2A8-1209473D0DE6}">
      <dgm:prSet/>
      <dgm:spPr/>
      <dgm:t>
        <a:bodyPr/>
        <a:lstStyle/>
        <a:p>
          <a:endParaRPr lang="pl-PL"/>
        </a:p>
      </dgm:t>
    </dgm:pt>
    <dgm:pt modelId="{5A632A42-203C-42C0-99FB-EF3052B61567}" type="sibTrans" cxnId="{B9E8B2F6-C3D8-41D8-B2A8-1209473D0DE6}">
      <dgm:prSet/>
      <dgm:spPr/>
      <dgm:t>
        <a:bodyPr/>
        <a:lstStyle/>
        <a:p>
          <a:endParaRPr lang="pl-PL"/>
        </a:p>
      </dgm:t>
    </dgm:pt>
    <dgm:pt modelId="{34431370-8BB0-4208-AC9A-5B1E3BA0CF6D}">
      <dgm:prSet phldrT="[Tekst]"/>
      <dgm:spPr/>
      <dgm:t>
        <a:bodyPr/>
        <a:lstStyle/>
        <a:p>
          <a:r>
            <a:rPr lang="pl-PL" dirty="0"/>
            <a:t>Uprzedzenie</a:t>
          </a:r>
        </a:p>
      </dgm:t>
    </dgm:pt>
    <dgm:pt modelId="{641535E4-6BCE-430A-9B01-E4F1F39C58BA}" type="parTrans" cxnId="{F9A09224-C365-4603-AFB0-01DC52D4BE26}">
      <dgm:prSet/>
      <dgm:spPr/>
      <dgm:t>
        <a:bodyPr/>
        <a:lstStyle/>
        <a:p>
          <a:endParaRPr lang="pl-PL"/>
        </a:p>
      </dgm:t>
    </dgm:pt>
    <dgm:pt modelId="{0DE12AE9-BFD2-4B56-B733-D7CB2081776F}" type="sibTrans" cxnId="{F9A09224-C365-4603-AFB0-01DC52D4BE26}">
      <dgm:prSet/>
      <dgm:spPr/>
      <dgm:t>
        <a:bodyPr/>
        <a:lstStyle/>
        <a:p>
          <a:endParaRPr lang="pl-PL"/>
        </a:p>
      </dgm:t>
    </dgm:pt>
    <dgm:pt modelId="{7B71639B-BF42-4A93-8B40-C0F15AFD3F0F}">
      <dgm:prSet phldrT="[Tekst]"/>
      <dgm:spPr/>
      <dgm:t>
        <a:bodyPr/>
        <a:lstStyle/>
        <a:p>
          <a:r>
            <a:rPr lang="pl-PL" dirty="0"/>
            <a:t>Dyskryminacja</a:t>
          </a:r>
        </a:p>
      </dgm:t>
    </dgm:pt>
    <dgm:pt modelId="{5643D84A-17BE-474E-9EDF-E91A5F70DB91}" type="parTrans" cxnId="{9B53C3B0-E194-4CDD-80E9-0F9CE0F4F433}">
      <dgm:prSet/>
      <dgm:spPr/>
      <dgm:t>
        <a:bodyPr/>
        <a:lstStyle/>
        <a:p>
          <a:endParaRPr lang="pl-PL"/>
        </a:p>
      </dgm:t>
    </dgm:pt>
    <dgm:pt modelId="{89C16AF7-C499-4F0E-BF6E-35C0D3B5B678}" type="sibTrans" cxnId="{9B53C3B0-E194-4CDD-80E9-0F9CE0F4F433}">
      <dgm:prSet/>
      <dgm:spPr/>
      <dgm:t>
        <a:bodyPr/>
        <a:lstStyle/>
        <a:p>
          <a:endParaRPr lang="pl-PL"/>
        </a:p>
      </dgm:t>
    </dgm:pt>
    <dgm:pt modelId="{454E9091-8923-4EE9-B3FC-1EFEBFADEC06}" type="pres">
      <dgm:prSet presAssocID="{D590F545-7AF5-4876-B2AB-F8B6CB244DBB}" presName="rootnode" presStyleCnt="0">
        <dgm:presLayoutVars>
          <dgm:chMax/>
          <dgm:chPref/>
          <dgm:dir/>
          <dgm:animLvl val="lvl"/>
        </dgm:presLayoutVars>
      </dgm:prSet>
      <dgm:spPr/>
    </dgm:pt>
    <dgm:pt modelId="{CAE8AD2D-9B9B-404C-AA01-2974F88BB5A5}" type="pres">
      <dgm:prSet presAssocID="{D15410DC-C7D7-4A79-BF9D-2B672CA728F6}" presName="composite" presStyleCnt="0"/>
      <dgm:spPr/>
    </dgm:pt>
    <dgm:pt modelId="{E661D49E-D59A-4B7B-BDA9-D4C50148CFEA}" type="pres">
      <dgm:prSet presAssocID="{D15410DC-C7D7-4A79-BF9D-2B672CA728F6}" presName="bentUpArrow1" presStyleLbl="alignImgPlace1" presStyleIdx="0" presStyleCnt="2"/>
      <dgm:spPr/>
    </dgm:pt>
    <dgm:pt modelId="{B06FA899-785B-4A30-AD7A-37378B249E48}" type="pres">
      <dgm:prSet presAssocID="{D15410DC-C7D7-4A79-BF9D-2B672CA728F6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EF9D76FC-05D1-4E22-BE04-DCE2CEDA4C48}" type="pres">
      <dgm:prSet presAssocID="{D15410DC-C7D7-4A79-BF9D-2B672CA728F6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FD7D21DF-52DC-4FCC-AF2F-A7D3502FFC0B}" type="pres">
      <dgm:prSet presAssocID="{5A632A42-203C-42C0-99FB-EF3052B61567}" presName="sibTrans" presStyleCnt="0"/>
      <dgm:spPr/>
    </dgm:pt>
    <dgm:pt modelId="{43B0ADD9-85F1-43D0-A5F7-8465C589CDDC}" type="pres">
      <dgm:prSet presAssocID="{34431370-8BB0-4208-AC9A-5B1E3BA0CF6D}" presName="composite" presStyleCnt="0"/>
      <dgm:spPr/>
    </dgm:pt>
    <dgm:pt modelId="{FC8AFBA1-497A-46CD-A945-5CC240F5A493}" type="pres">
      <dgm:prSet presAssocID="{34431370-8BB0-4208-AC9A-5B1E3BA0CF6D}" presName="bentUpArrow1" presStyleLbl="alignImgPlace1" presStyleIdx="1" presStyleCnt="2"/>
      <dgm:spPr/>
    </dgm:pt>
    <dgm:pt modelId="{0653E1AE-6656-4849-AF94-F9AB50E717AD}" type="pres">
      <dgm:prSet presAssocID="{34431370-8BB0-4208-AC9A-5B1E3BA0CF6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0655939E-6C78-4B5F-9DAC-B78A87CAC81A}" type="pres">
      <dgm:prSet presAssocID="{34431370-8BB0-4208-AC9A-5B1E3BA0CF6D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4F1A8C13-6B5D-41F4-A606-0C9BBED8009D}" type="pres">
      <dgm:prSet presAssocID="{0DE12AE9-BFD2-4B56-B733-D7CB2081776F}" presName="sibTrans" presStyleCnt="0"/>
      <dgm:spPr/>
    </dgm:pt>
    <dgm:pt modelId="{B5CB4D18-4693-44EE-AAF1-F356B1C213FB}" type="pres">
      <dgm:prSet presAssocID="{7B71639B-BF42-4A93-8B40-C0F15AFD3F0F}" presName="composite" presStyleCnt="0"/>
      <dgm:spPr/>
    </dgm:pt>
    <dgm:pt modelId="{B77E552C-C9B3-460E-B3F1-97832A3F5281}" type="pres">
      <dgm:prSet presAssocID="{7B71639B-BF42-4A93-8B40-C0F15AFD3F0F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F9A09224-C365-4603-AFB0-01DC52D4BE26}" srcId="{D590F545-7AF5-4876-B2AB-F8B6CB244DBB}" destId="{34431370-8BB0-4208-AC9A-5B1E3BA0CF6D}" srcOrd="1" destOrd="0" parTransId="{641535E4-6BCE-430A-9B01-E4F1F39C58BA}" sibTransId="{0DE12AE9-BFD2-4B56-B733-D7CB2081776F}"/>
    <dgm:cxn modelId="{DE4ABF4E-76AE-4A2E-8E17-F757C37C5C41}" type="presOf" srcId="{D590F545-7AF5-4876-B2AB-F8B6CB244DBB}" destId="{454E9091-8923-4EE9-B3FC-1EFEBFADEC06}" srcOrd="0" destOrd="0" presId="urn:microsoft.com/office/officeart/2005/8/layout/StepDownProcess"/>
    <dgm:cxn modelId="{82862050-73F4-48E7-9198-F65194C352A2}" type="presOf" srcId="{7B71639B-BF42-4A93-8B40-C0F15AFD3F0F}" destId="{B77E552C-C9B3-460E-B3F1-97832A3F5281}" srcOrd="0" destOrd="0" presId="urn:microsoft.com/office/officeart/2005/8/layout/StepDownProcess"/>
    <dgm:cxn modelId="{9B53C3B0-E194-4CDD-80E9-0F9CE0F4F433}" srcId="{D590F545-7AF5-4876-B2AB-F8B6CB244DBB}" destId="{7B71639B-BF42-4A93-8B40-C0F15AFD3F0F}" srcOrd="2" destOrd="0" parTransId="{5643D84A-17BE-474E-9EDF-E91A5F70DB91}" sibTransId="{89C16AF7-C499-4F0E-BF6E-35C0D3B5B678}"/>
    <dgm:cxn modelId="{A13B36BC-8977-4068-ABE1-93B4EA98DA55}" type="presOf" srcId="{D15410DC-C7D7-4A79-BF9D-2B672CA728F6}" destId="{B06FA899-785B-4A30-AD7A-37378B249E48}" srcOrd="0" destOrd="0" presId="urn:microsoft.com/office/officeart/2005/8/layout/StepDownProcess"/>
    <dgm:cxn modelId="{002F1AED-A056-414F-B468-E35B92BDA1D6}" type="presOf" srcId="{34431370-8BB0-4208-AC9A-5B1E3BA0CF6D}" destId="{0653E1AE-6656-4849-AF94-F9AB50E717AD}" srcOrd="0" destOrd="0" presId="urn:microsoft.com/office/officeart/2005/8/layout/StepDownProcess"/>
    <dgm:cxn modelId="{B9E8B2F6-C3D8-41D8-B2A8-1209473D0DE6}" srcId="{D590F545-7AF5-4876-B2AB-F8B6CB244DBB}" destId="{D15410DC-C7D7-4A79-BF9D-2B672CA728F6}" srcOrd="0" destOrd="0" parTransId="{B55505CA-AD77-4669-9CD6-867663C4ECCE}" sibTransId="{5A632A42-203C-42C0-99FB-EF3052B61567}"/>
    <dgm:cxn modelId="{0B30580C-E309-4618-A36F-1EBA261932AF}" type="presParOf" srcId="{454E9091-8923-4EE9-B3FC-1EFEBFADEC06}" destId="{CAE8AD2D-9B9B-404C-AA01-2974F88BB5A5}" srcOrd="0" destOrd="0" presId="urn:microsoft.com/office/officeart/2005/8/layout/StepDownProcess"/>
    <dgm:cxn modelId="{E28679AB-2B4C-43FF-8090-C357ECED6684}" type="presParOf" srcId="{CAE8AD2D-9B9B-404C-AA01-2974F88BB5A5}" destId="{E661D49E-D59A-4B7B-BDA9-D4C50148CFEA}" srcOrd="0" destOrd="0" presId="urn:microsoft.com/office/officeart/2005/8/layout/StepDownProcess"/>
    <dgm:cxn modelId="{7AC4FBB6-C45B-44EF-B39C-75C2ACDB093C}" type="presParOf" srcId="{CAE8AD2D-9B9B-404C-AA01-2974F88BB5A5}" destId="{B06FA899-785B-4A30-AD7A-37378B249E48}" srcOrd="1" destOrd="0" presId="urn:microsoft.com/office/officeart/2005/8/layout/StepDownProcess"/>
    <dgm:cxn modelId="{697E7446-F544-4F2D-8D00-A021776A6C6D}" type="presParOf" srcId="{CAE8AD2D-9B9B-404C-AA01-2974F88BB5A5}" destId="{EF9D76FC-05D1-4E22-BE04-DCE2CEDA4C48}" srcOrd="2" destOrd="0" presId="urn:microsoft.com/office/officeart/2005/8/layout/StepDownProcess"/>
    <dgm:cxn modelId="{89221DA7-3E98-43B8-BC2E-BC268EDB1CC6}" type="presParOf" srcId="{454E9091-8923-4EE9-B3FC-1EFEBFADEC06}" destId="{FD7D21DF-52DC-4FCC-AF2F-A7D3502FFC0B}" srcOrd="1" destOrd="0" presId="urn:microsoft.com/office/officeart/2005/8/layout/StepDownProcess"/>
    <dgm:cxn modelId="{FD026F60-A1DD-4767-90DB-C30CF3053753}" type="presParOf" srcId="{454E9091-8923-4EE9-B3FC-1EFEBFADEC06}" destId="{43B0ADD9-85F1-43D0-A5F7-8465C589CDDC}" srcOrd="2" destOrd="0" presId="urn:microsoft.com/office/officeart/2005/8/layout/StepDownProcess"/>
    <dgm:cxn modelId="{2FB9D73C-0845-48B7-AE03-833B29F95A58}" type="presParOf" srcId="{43B0ADD9-85F1-43D0-A5F7-8465C589CDDC}" destId="{FC8AFBA1-497A-46CD-A945-5CC240F5A493}" srcOrd="0" destOrd="0" presId="urn:microsoft.com/office/officeart/2005/8/layout/StepDownProcess"/>
    <dgm:cxn modelId="{FD2B8BA7-9A74-4BDD-A485-28FFDC4E9E4D}" type="presParOf" srcId="{43B0ADD9-85F1-43D0-A5F7-8465C589CDDC}" destId="{0653E1AE-6656-4849-AF94-F9AB50E717AD}" srcOrd="1" destOrd="0" presId="urn:microsoft.com/office/officeart/2005/8/layout/StepDownProcess"/>
    <dgm:cxn modelId="{8B7621AE-2B46-496C-89F7-AEA33DA63E60}" type="presParOf" srcId="{43B0ADD9-85F1-43D0-A5F7-8465C589CDDC}" destId="{0655939E-6C78-4B5F-9DAC-B78A87CAC81A}" srcOrd="2" destOrd="0" presId="urn:microsoft.com/office/officeart/2005/8/layout/StepDownProcess"/>
    <dgm:cxn modelId="{A987AB37-B170-4226-B532-98857423984C}" type="presParOf" srcId="{454E9091-8923-4EE9-B3FC-1EFEBFADEC06}" destId="{4F1A8C13-6B5D-41F4-A606-0C9BBED8009D}" srcOrd="3" destOrd="0" presId="urn:microsoft.com/office/officeart/2005/8/layout/StepDownProcess"/>
    <dgm:cxn modelId="{CE870F0C-14F4-4D9E-9785-5C2DA51FD671}" type="presParOf" srcId="{454E9091-8923-4EE9-B3FC-1EFEBFADEC06}" destId="{B5CB4D18-4693-44EE-AAF1-F356B1C213FB}" srcOrd="4" destOrd="0" presId="urn:microsoft.com/office/officeart/2005/8/layout/StepDownProcess"/>
    <dgm:cxn modelId="{5A6ED185-AD25-4152-979E-EFAA81699EFA}" type="presParOf" srcId="{B5CB4D18-4693-44EE-AAF1-F356B1C213FB}" destId="{B77E552C-C9B3-460E-B3F1-97832A3F5281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7A001-5F93-4050-A4D4-2066C82BDDF6}">
      <dsp:nvSpPr>
        <dsp:cNvPr id="0" name=""/>
        <dsp:cNvSpPr/>
      </dsp:nvSpPr>
      <dsp:spPr>
        <a:xfrm>
          <a:off x="661555" y="0"/>
          <a:ext cx="7497633" cy="352774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EA629-435C-438B-91BB-4A39E6956C9B}">
      <dsp:nvSpPr>
        <dsp:cNvPr id="0" name=""/>
        <dsp:cNvSpPr/>
      </dsp:nvSpPr>
      <dsp:spPr>
        <a:xfrm>
          <a:off x="4081" y="1058322"/>
          <a:ext cx="2777593" cy="141109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selekcja</a:t>
          </a:r>
        </a:p>
      </dsp:txBody>
      <dsp:txXfrm>
        <a:off x="72965" y="1127206"/>
        <a:ext cx="2639825" cy="1273328"/>
      </dsp:txXfrm>
    </dsp:sp>
    <dsp:sp modelId="{FD1BFA6E-A502-4A38-B9A0-C2FF7F3DA5EB}">
      <dsp:nvSpPr>
        <dsp:cNvPr id="0" name=""/>
        <dsp:cNvSpPr/>
      </dsp:nvSpPr>
      <dsp:spPr>
        <a:xfrm>
          <a:off x="3021575" y="1058322"/>
          <a:ext cx="2777593" cy="1411096"/>
        </a:xfrm>
        <a:prstGeom prst="roundRect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organizowanie</a:t>
          </a:r>
        </a:p>
      </dsp:txBody>
      <dsp:txXfrm>
        <a:off x="3090459" y="1127206"/>
        <a:ext cx="2639825" cy="1273328"/>
      </dsp:txXfrm>
    </dsp:sp>
    <dsp:sp modelId="{877C04F0-F571-4676-A2CE-233F9436E41C}">
      <dsp:nvSpPr>
        <dsp:cNvPr id="0" name=""/>
        <dsp:cNvSpPr/>
      </dsp:nvSpPr>
      <dsp:spPr>
        <a:xfrm>
          <a:off x="6039069" y="1058322"/>
          <a:ext cx="2777593" cy="1411096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interpretacja</a:t>
          </a:r>
        </a:p>
      </dsp:txBody>
      <dsp:txXfrm>
        <a:off x="6107953" y="1127206"/>
        <a:ext cx="2639825" cy="1273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1D49E-D59A-4B7B-BDA9-D4C50148CFEA}">
      <dsp:nvSpPr>
        <dsp:cNvPr id="0" name=""/>
        <dsp:cNvSpPr/>
      </dsp:nvSpPr>
      <dsp:spPr>
        <a:xfrm rot="5400000">
          <a:off x="1935061" y="1367337"/>
          <a:ext cx="1209291" cy="137673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6FA899-785B-4A30-AD7A-37378B249E48}">
      <dsp:nvSpPr>
        <dsp:cNvPr id="0" name=""/>
        <dsp:cNvSpPr/>
      </dsp:nvSpPr>
      <dsp:spPr>
        <a:xfrm>
          <a:off x="1614672" y="26812"/>
          <a:ext cx="2035735" cy="142494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 err="1"/>
            <a:t>Stereotypizacja</a:t>
          </a:r>
          <a:endParaRPr lang="pl-PL" sz="2200" kern="1200" dirty="0"/>
        </a:p>
      </dsp:txBody>
      <dsp:txXfrm>
        <a:off x="1684245" y="96385"/>
        <a:ext cx="1896589" cy="1285802"/>
      </dsp:txXfrm>
    </dsp:sp>
    <dsp:sp modelId="{EF9D76FC-05D1-4E22-BE04-DCE2CEDA4C48}">
      <dsp:nvSpPr>
        <dsp:cNvPr id="0" name=""/>
        <dsp:cNvSpPr/>
      </dsp:nvSpPr>
      <dsp:spPr>
        <a:xfrm>
          <a:off x="3650408" y="162714"/>
          <a:ext cx="1480600" cy="1151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AFBA1-497A-46CD-A945-5CC240F5A493}">
      <dsp:nvSpPr>
        <dsp:cNvPr id="0" name=""/>
        <dsp:cNvSpPr/>
      </dsp:nvSpPr>
      <dsp:spPr>
        <a:xfrm rot="5400000">
          <a:off x="3622902" y="2968024"/>
          <a:ext cx="1209291" cy="137673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53E1AE-6656-4849-AF94-F9AB50E717AD}">
      <dsp:nvSpPr>
        <dsp:cNvPr id="0" name=""/>
        <dsp:cNvSpPr/>
      </dsp:nvSpPr>
      <dsp:spPr>
        <a:xfrm>
          <a:off x="3302513" y="1627500"/>
          <a:ext cx="2035735" cy="142494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Uprzedzenie</a:t>
          </a:r>
        </a:p>
      </dsp:txBody>
      <dsp:txXfrm>
        <a:off x="3372086" y="1697073"/>
        <a:ext cx="1896589" cy="1285802"/>
      </dsp:txXfrm>
    </dsp:sp>
    <dsp:sp modelId="{0655939E-6C78-4B5F-9DAC-B78A87CAC81A}">
      <dsp:nvSpPr>
        <dsp:cNvPr id="0" name=""/>
        <dsp:cNvSpPr/>
      </dsp:nvSpPr>
      <dsp:spPr>
        <a:xfrm>
          <a:off x="5338249" y="1763401"/>
          <a:ext cx="1480600" cy="1151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E552C-C9B3-460E-B3F1-97832A3F5281}">
      <dsp:nvSpPr>
        <dsp:cNvPr id="0" name=""/>
        <dsp:cNvSpPr/>
      </dsp:nvSpPr>
      <dsp:spPr>
        <a:xfrm>
          <a:off x="4990354" y="3228188"/>
          <a:ext cx="2035735" cy="142494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Dyskryminacja</a:t>
          </a:r>
        </a:p>
      </dsp:txBody>
      <dsp:txXfrm>
        <a:off x="5059927" y="3297761"/>
        <a:ext cx="1896589" cy="1285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Percepcja w środowisku pracy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Agnieszka Florczak</a:t>
            </a:r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19.05.2025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Test stylu poznawczego</a:t>
            </a:r>
          </a:p>
        </p:txBody>
      </p:sp>
      <p:pic>
        <p:nvPicPr>
          <p:cNvPr id="1026" name="Picture 2" descr="Podobny obra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76" y="2440123"/>
            <a:ext cx="6070170" cy="352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004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Inne zniekształcenia oceniania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3600" dirty="0"/>
              <a:t>Podstawowy błąd atrybucji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3600" dirty="0"/>
              <a:t>Efekt świeżości i efekt pierwszeństwa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3600" dirty="0"/>
              <a:t>Efekt Pigmaliona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3600" dirty="0"/>
              <a:t>Heurystyki</a:t>
            </a:r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5318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9F613F-BA82-3097-D1B2-33BFA6283B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Dziękuję za uwagę!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49449DB-D050-A843-EFAD-253F4BC1D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48BD9EA-FC10-37D5-ADD4-516FB9195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953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A5E039-261E-0DC1-298C-4CAF9E7D1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Plan prezentacji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774BEA-0FC0-AC3F-EFB2-1DAA91EE3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Czym jest percepcja?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Cechy człowieka wpływające na percepcję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Od czego zależy interpretacja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Etapy percepcji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Skutki działania schematów poznawczych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Zniekształcania percepcji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Stereotypy – uprzedzenia - dyskryminacja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Inne zniekształcenia oceniania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B1F52B2-BE84-7F52-F208-48C8578339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311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682906"/>
            <a:ext cx="8640381" cy="720667"/>
          </a:xfrm>
        </p:spPr>
        <p:txBody>
          <a:bodyPr>
            <a:normAutofit/>
          </a:bodyPr>
          <a:lstStyle/>
          <a:p>
            <a:r>
              <a:rPr lang="pl-PL" sz="4000" dirty="0"/>
              <a:t>Funkcjonowanie umysłu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pl-PL" sz="2806" dirty="0"/>
              <a:t>umysł to reprezentacja wiedzy, służąca do szybkiego przetwarzania informacji i interpretowania ich znaczenia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60AB66C6-1B66-564C-80CA-604C41BB3CAA}"/>
              </a:ext>
            </a:extLst>
          </p:cNvPr>
          <p:cNvSpPr txBox="1"/>
          <p:nvPr/>
        </p:nvSpPr>
        <p:spPr>
          <a:xfrm>
            <a:off x="593378" y="6615159"/>
            <a:ext cx="91450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100" dirty="0"/>
              <a:t>https://img.freepik.com/premium-zdjecie/niebiesko-czarny-cyfrowy-obraz-twarzy-mezczyzny-z-mozaika-slowa-umysl_590464-133589.jpg</a:t>
            </a:r>
          </a:p>
        </p:txBody>
      </p:sp>
      <p:pic>
        <p:nvPicPr>
          <p:cNvPr id="1026" name="Picture 2" descr="Czlowiek Ai Zdjęcia - darmowe pobieranie na Freepik">
            <a:extLst>
              <a:ext uri="{FF2B5EF4-FFF2-40B4-BE49-F238E27FC236}">
                <a16:creationId xmlns:a16="http://schemas.microsoft.com/office/drawing/2014/main" id="{7F9B1290-3E60-E8FF-992A-376B6F4CD2F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88" y="1835621"/>
            <a:ext cx="4140200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64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0CCAF4-9038-506E-4459-F01D38986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Ćwiczenie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81926E-F1AE-C097-0551-989796E9F7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  <p:pic>
        <p:nvPicPr>
          <p:cNvPr id="5" name="Picture 2" descr="Znalezione obrazy dla zapytania biurko">
            <a:extLst>
              <a:ext uri="{FF2B5EF4-FFF2-40B4-BE49-F238E27FC236}">
                <a16:creationId xmlns:a16="http://schemas.microsoft.com/office/drawing/2014/main" id="{47F5DA1F-5ADA-3F45-40AC-43C5798637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681" y="2138363"/>
            <a:ext cx="436245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005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Percepcja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Pojęcie percepcji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Cechy człowieka wpływające na percepcję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Od czego zależy interpretacja</a:t>
            </a:r>
          </a:p>
          <a:p>
            <a:pPr>
              <a:buFont typeface="Arial" panose="020B0604020202020204" pitchFamily="34" charset="0"/>
              <a:buChar char="•"/>
            </a:pPr>
            <a:endParaRPr lang="pl-PL" sz="2105" dirty="0"/>
          </a:p>
        </p:txBody>
      </p:sp>
    </p:spTree>
    <p:extLst>
      <p:ext uri="{BB962C8B-B14F-4D97-AF65-F5344CB8AC3E}">
        <p14:creationId xmlns:p14="http://schemas.microsoft.com/office/powerpoint/2010/main" val="2077479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Etapy percepcji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3240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Zniekształcania percepcji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62263" y="2391387"/>
            <a:ext cx="9154989" cy="3987085"/>
          </a:xfrm>
        </p:spPr>
        <p:txBody>
          <a:bodyPr>
            <a:noAutofit/>
          </a:bodyPr>
          <a:lstStyle/>
          <a:p>
            <a:r>
              <a:rPr lang="pl-PL" sz="2105" b="1" dirty="0"/>
              <a:t>pułapki związane z funkcjonowaniem umysłu człowieka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stereotypizowanie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błędy i zniekształcenia procesu formułowania sądów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błędy procesu atrybucji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zniekształcenia procesu oceniania </a:t>
            </a:r>
          </a:p>
          <a:p>
            <a:endParaRPr lang="pl-PL" sz="2105" dirty="0"/>
          </a:p>
          <a:p>
            <a:r>
              <a:rPr lang="pl-PL" sz="2105" b="1" dirty="0"/>
              <a:t>pułapki związane z pozostawaniem w grupie społecznej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konformizm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105" dirty="0"/>
              <a:t> myślenie grupowe</a:t>
            </a:r>
          </a:p>
        </p:txBody>
      </p:sp>
    </p:spTree>
    <p:extLst>
      <p:ext uri="{BB962C8B-B14F-4D97-AF65-F5344CB8AC3E}">
        <p14:creationId xmlns:p14="http://schemas.microsoft.com/office/powerpoint/2010/main" val="323696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2374AAA-DDF1-2006-3FB9-DCA77B072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Dyskryminacja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08137FDA-0959-B8FB-113D-C84E12EBDE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54236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9B6B83-5374-A25E-B54C-030E66F9EF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3199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715" y="755501"/>
            <a:ext cx="8640381" cy="1080001"/>
          </a:xfrm>
        </p:spPr>
        <p:txBody>
          <a:bodyPr>
            <a:normAutofit/>
          </a:bodyPr>
          <a:lstStyle/>
          <a:p>
            <a:r>
              <a:rPr lang="pl-PL" sz="4000" dirty="0"/>
              <a:t>Test – percepcja kobiet</a:t>
            </a:r>
          </a:p>
        </p:txBody>
      </p:sp>
      <p:pic>
        <p:nvPicPr>
          <p:cNvPr id="1026" name="Picture 2" descr="Podobny obra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76" y="2440123"/>
            <a:ext cx="6070170" cy="352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0759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358</TotalTime>
  <Words>157</Words>
  <Application>Microsoft Office PowerPoint</Application>
  <PresentationFormat>Niestandardowy</PresentationFormat>
  <Paragraphs>50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Open Sans</vt:lpstr>
      <vt:lpstr>Wingdings</vt:lpstr>
      <vt:lpstr>Motyw pakietu Office</vt:lpstr>
      <vt:lpstr>Percepcja w środowisku pracy</vt:lpstr>
      <vt:lpstr>Plan prezentacji</vt:lpstr>
      <vt:lpstr>Funkcjonowanie umysłu</vt:lpstr>
      <vt:lpstr>Ćwiczenie</vt:lpstr>
      <vt:lpstr>Percepcja</vt:lpstr>
      <vt:lpstr>Etapy percepcji</vt:lpstr>
      <vt:lpstr>Zniekształcania percepcji</vt:lpstr>
      <vt:lpstr>Dyskryminacja</vt:lpstr>
      <vt:lpstr>Test – percepcja kobiet</vt:lpstr>
      <vt:lpstr>Test stylu poznawczego</vt:lpstr>
      <vt:lpstr>Inne zniekształcenia oceniania</vt:lpstr>
      <vt:lpstr>Dziękuję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14</cp:revision>
  <dcterms:created xsi:type="dcterms:W3CDTF">2022-06-22T09:40:44Z</dcterms:created>
  <dcterms:modified xsi:type="dcterms:W3CDTF">2025-05-19T11:05:08Z</dcterms:modified>
</cp:coreProperties>
</file>